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7" r:id="rId19"/>
    <p:sldId id="286" r:id="rId20"/>
  </p:sldIdLst>
  <p:sldSz cx="20104100" cy="11309350"/>
  <p:notesSz cx="20104100" cy="113093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3"/>
    <a:srgbClr val="681748"/>
    <a:srgbClr val="5E6D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4" autoAdjust="0"/>
  </p:normalViewPr>
  <p:slideViewPr>
    <p:cSldViewPr>
      <p:cViewPr varScale="1">
        <p:scale>
          <a:sx n="49" d="100"/>
          <a:sy n="49" d="100"/>
        </p:scale>
        <p:origin x="29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B6A1AD7-E78C-467A-ABFA-DC10A22CA4D1}" type="datetimeFigureOut">
              <a:rPr lang="en-US"/>
              <a:pPr>
                <a:defRPr/>
              </a:pPr>
              <a:t>6/5/2021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30E781-A725-42A9-A8A5-55E94281D0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EF5D-9353-4FD2-9F3F-8BD268950637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F0344-CE29-4AF6-916C-769B2BD79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66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DFF5E-6E3E-492A-9F4A-319EA767356B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7D823-052F-48AB-BE28-4DECE21AF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78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4364E-9D89-47D9-B484-5AC4B79BC727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7276F-6280-414B-B516-FE3293A226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F3759-D6D8-4500-B32B-34DE4FDA273E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D1D7CA-1A42-4E51-86EB-938C6E080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38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C2A06-DDA1-4A54-8B83-3A3ACE729F84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05B6A-67F7-4744-A0E2-7D3A9C7A0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/>
          </p:cNvSpPr>
          <p:nvPr/>
        </p:nvSpPr>
        <p:spPr bwMode="auto">
          <a:xfrm>
            <a:off x="0" y="11296650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11274425"/>
            <a:ext cx="20075525" cy="0"/>
          </a:xfrm>
          <a:custGeom>
            <a:avLst/>
            <a:gdLst>
              <a:gd name="T0" fmla="*/ 0 w 20076160"/>
              <a:gd name="T1" fmla="*/ 20069052 w 2007616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07616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2857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18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9" name="bk object 19"/>
          <p:cNvSpPr>
            <a:spLocks/>
          </p:cNvSpPr>
          <p:nvPr/>
        </p:nvSpPr>
        <p:spPr bwMode="auto">
          <a:xfrm>
            <a:off x="0" y="23813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90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0" name="bk object 20"/>
          <p:cNvSpPr>
            <a:spLocks/>
          </p:cNvSpPr>
          <p:nvPr/>
        </p:nvSpPr>
        <p:spPr bwMode="auto">
          <a:xfrm>
            <a:off x="20075525" y="11261725"/>
            <a:ext cx="28575" cy="23813"/>
          </a:xfrm>
          <a:custGeom>
            <a:avLst/>
            <a:gdLst>
              <a:gd name="T0" fmla="*/ 0 w 28575"/>
              <a:gd name="T1" fmla="*/ 35836 h 22859"/>
              <a:gd name="T2" fmla="*/ 28061 w 28575"/>
              <a:gd name="T3" fmla="*/ 35836 h 22859"/>
              <a:gd name="T4" fmla="*/ 28061 w 28575"/>
              <a:gd name="T5" fmla="*/ 0 h 22859"/>
              <a:gd name="T6" fmla="*/ 0 w 28575"/>
              <a:gd name="T7" fmla="*/ 0 h 22859"/>
              <a:gd name="T8" fmla="*/ 0 w 28575"/>
              <a:gd name="T9" fmla="*/ 35836 h 22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575" h="22859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1" name="bk object 21"/>
          <p:cNvSpPr>
            <a:spLocks/>
          </p:cNvSpPr>
          <p:nvPr/>
        </p:nvSpPr>
        <p:spPr bwMode="auto">
          <a:xfrm>
            <a:off x="2007552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6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2" name="Holder 2"/>
          <p:cNvSpPr>
            <a:spLocks noGrp="1"/>
          </p:cNvSpPr>
          <p:nvPr>
            <p:ph type="title"/>
          </p:nvPr>
        </p:nvSpPr>
        <p:spPr bwMode="auto">
          <a:xfrm>
            <a:off x="581025" y="407988"/>
            <a:ext cx="189420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1033" name="Holder 3"/>
          <p:cNvSpPr>
            <a:spLocks noGrp="1"/>
          </p:cNvSpPr>
          <p:nvPr>
            <p:ph type="body" idx="1"/>
          </p:nvPr>
        </p:nvSpPr>
        <p:spPr bwMode="auto">
          <a:xfrm>
            <a:off x="2746375" y="2613025"/>
            <a:ext cx="1461135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775" y="10517188"/>
            <a:ext cx="6432550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888" y="10517188"/>
            <a:ext cx="4624387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B99560F-17F6-4747-A321-011926C19847}" type="datetimeFigureOut">
              <a:rPr lang="en-US" altLang="en-US"/>
              <a:pPr>
                <a:defRPr/>
              </a:pPr>
              <a:t>6/5/2021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825" y="10517188"/>
            <a:ext cx="4624388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fld id="{45D4478C-17CB-44D1-9E1D-6E285EC4DA6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01" name="object 9"/>
          <p:cNvSpPr txBox="1">
            <a:spLocks noChangeArrowheads="1"/>
          </p:cNvSpPr>
          <p:nvPr/>
        </p:nvSpPr>
        <p:spPr bwMode="auto">
          <a:xfrm>
            <a:off x="2355850" y="4968875"/>
            <a:ext cx="15316200" cy="518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00"/>
              </a:spcBef>
            </a:pPr>
            <a:r>
              <a:rPr lang="en-US" altLang="en-US" sz="4900" b="1" dirty="0" smtClean="0">
                <a:solidFill>
                  <a:srgbClr val="005893"/>
                </a:solidFill>
                <a:latin typeface="Playfair Display" charset="0"/>
              </a:rPr>
              <a:t>SPORTS WEAR WEBISTE DEVELOPMENT</a:t>
            </a:r>
            <a:endParaRPr lang="en-US" altLang="en-US" sz="4900" b="1" dirty="0">
              <a:solidFill>
                <a:srgbClr val="005893"/>
              </a:solidFill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r>
              <a:rPr lang="en-US" altLang="en-US" sz="4400" dirty="0" smtClean="0">
                <a:latin typeface="Playfair Display" charset="0"/>
              </a:rPr>
              <a:t>By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400" dirty="0"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Rachana K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Althaf S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Sanjay M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Manjunath T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900" dirty="0">
              <a:solidFill>
                <a:srgbClr val="005893"/>
              </a:solidFill>
              <a:latin typeface="Playfair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2530475"/>
            <a:ext cx="5485625" cy="204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Home page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b="17025"/>
          <a:stretch/>
        </p:blipFill>
        <p:spPr>
          <a:xfrm>
            <a:off x="1670050" y="2972571"/>
            <a:ext cx="17405129" cy="72372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79322" y="10379075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section three of the home page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908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Home page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3" r="1610" b="9316"/>
          <a:stretch/>
        </p:blipFill>
        <p:spPr>
          <a:xfrm>
            <a:off x="2051050" y="2967707"/>
            <a:ext cx="16147746" cy="7497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94650" y="10501701"/>
            <a:ext cx="3467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footer part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419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Men’s page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9381" r="9436" b="7286"/>
          <a:stretch/>
        </p:blipFill>
        <p:spPr>
          <a:xfrm>
            <a:off x="888730" y="3064465"/>
            <a:ext cx="9448800" cy="6360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8759" r="12366" b="6866"/>
          <a:stretch/>
        </p:blipFill>
        <p:spPr>
          <a:xfrm>
            <a:off x="10171906" y="4587875"/>
            <a:ext cx="964470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1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6801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women’s page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9375" r="4905" b="9375"/>
          <a:stretch/>
        </p:blipFill>
        <p:spPr>
          <a:xfrm>
            <a:off x="207795" y="3188456"/>
            <a:ext cx="9691856" cy="6581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t="8333" r="4320" b="6250"/>
          <a:stretch/>
        </p:blipFill>
        <p:spPr>
          <a:xfrm>
            <a:off x="10481933" y="4940976"/>
            <a:ext cx="9591498" cy="6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6801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A</a:t>
            </a:r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ccessories page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" t="9158" r="9340" b="7508"/>
          <a:stretch/>
        </p:blipFill>
        <p:spPr>
          <a:xfrm>
            <a:off x="0" y="3297107"/>
            <a:ext cx="10820401" cy="6096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9" t="9375" r="220" b="7292"/>
          <a:stretch/>
        </p:blipFill>
        <p:spPr>
          <a:xfrm>
            <a:off x="9366250" y="5050258"/>
            <a:ext cx="107378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6801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About us page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32292"/>
          <a:stretch/>
        </p:blipFill>
        <p:spPr>
          <a:xfrm>
            <a:off x="152400" y="3311698"/>
            <a:ext cx="19881850" cy="73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8050" y="1694679"/>
            <a:ext cx="6801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About us page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 b="5209"/>
          <a:stretch/>
        </p:blipFill>
        <p:spPr>
          <a:xfrm>
            <a:off x="1517650" y="2911475"/>
            <a:ext cx="17294484" cy="83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8050" y="1694679"/>
            <a:ext cx="7772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Login/Register page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1025" b="5209"/>
          <a:stretch/>
        </p:blipFill>
        <p:spPr>
          <a:xfrm>
            <a:off x="1822450" y="2778018"/>
            <a:ext cx="16823034" cy="82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56450" y="2149475"/>
            <a:ext cx="4953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2850" y="3714670"/>
            <a:ext cx="18440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Sportswear are used to give comfort, safety, motivation and specific identity. Day by day sportswear has become scientific and more adorable. It can be said that sportswear will be a bigger textile market one day.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this website by equally dividing work as follows,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page- Everyone.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Men’s page- Manjunath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women’s page- Rachana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page- Sanjay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and Login page- Althaf 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21539"/>
          <a:stretch/>
        </p:blipFill>
        <p:spPr>
          <a:xfrm>
            <a:off x="2355850" y="1850659"/>
            <a:ext cx="15327586" cy="800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274" y="9693275"/>
            <a:ext cx="4305370" cy="16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54974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i="0" u="none" strike="noStrike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Introduction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1088688" cy="48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 and sports wear are related to each other. Sports are very important for health and also for our life. Sportswear originally described clothing made specially for sports.</a:t>
            </a:r>
          </a:p>
          <a:p>
            <a:pPr algn="just" defTabSz="914400"/>
            <a:endParaRPr lang="en-US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r>
              <a:rPr 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examples of Sportswear: Aerobic clothing, Athletic clothing, Football clothing, Cricket clothing, Games shorts, Gloves, Jackets, Pants, Shirts, Shorts, Socks, Swimwear Tennis clothing.</a:t>
            </a:r>
          </a:p>
          <a:p>
            <a:pPr defTabSz="914400"/>
            <a:endParaRPr lang="en-IN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>
          <a:xfrm>
            <a:off x="12185650" y="6035675"/>
            <a:ext cx="775597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54974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i="0" u="none" strike="noStrike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Introduction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1088688" cy="62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website which helps to shop Sportswear products on your finger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tips. We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Launching this website with new brand name called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"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Vsports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algn="just" defTabSz="914400"/>
            <a:endParaRPr lang="en-IN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defTabSz="914400">
              <a:buNone/>
            </a:pPr>
            <a:r>
              <a:rPr lang="en-I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developed six modules as follows,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Men’s module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Women’s module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module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page and</a:t>
            </a:r>
          </a:p>
          <a:p>
            <a:pPr lvl="1" algn="just" defTabSz="914400">
              <a:buFont typeface="Wingdings" panose="05000000000000000000" pitchFamily="2" charset="2"/>
              <a:buChar char="Ø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Login/Register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176" y="8474076"/>
            <a:ext cx="6276299" cy="23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78573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 smtClean="0">
                <a:solidFill>
                  <a:schemeClr val="tx1">
                    <a:lumMod val="95000"/>
                  </a:schemeClr>
                </a:solidFill>
              </a:rPr>
              <a:t>Why sports wear?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2344400" cy="421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Sportswear requires aesthetic features such as an attractive appearance and a pleasant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 as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as functions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improve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athletes’ performance, provide extra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comfort and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 the health of the wearer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 wear will give us : comfort during play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and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our body at play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850" y="5959475"/>
            <a:ext cx="8404596" cy="516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107242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Types of sports wear products</a:t>
            </a:r>
            <a:endParaRPr lang="en-IN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6" t="3642" r="20726" b="9693"/>
          <a:stretch/>
        </p:blipFill>
        <p:spPr>
          <a:xfrm>
            <a:off x="875759" y="3012428"/>
            <a:ext cx="3487688" cy="3785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4" r="18536" b="10813"/>
          <a:stretch/>
        </p:blipFill>
        <p:spPr>
          <a:xfrm>
            <a:off x="11664784" y="7030672"/>
            <a:ext cx="3568865" cy="413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5" t="4575" r="19829" b="11553"/>
          <a:stretch/>
        </p:blipFill>
        <p:spPr>
          <a:xfrm>
            <a:off x="527050" y="7282305"/>
            <a:ext cx="3352800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3717" r="20858" b="9046"/>
          <a:stretch/>
        </p:blipFill>
        <p:spPr>
          <a:xfrm>
            <a:off x="5937250" y="2834732"/>
            <a:ext cx="3591504" cy="4267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4193" r="21775" b="7895"/>
          <a:stretch/>
        </p:blipFill>
        <p:spPr>
          <a:xfrm>
            <a:off x="15434056" y="4321016"/>
            <a:ext cx="4122099" cy="4849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7181" r="15493" b="12068"/>
          <a:stretch/>
        </p:blipFill>
        <p:spPr>
          <a:xfrm>
            <a:off x="11324180" y="3243547"/>
            <a:ext cx="3909469" cy="3502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3" r="13167" b="9036"/>
          <a:stretch/>
        </p:blipFill>
        <p:spPr>
          <a:xfrm>
            <a:off x="6089650" y="7372462"/>
            <a:ext cx="3390347" cy="364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17650" y="3063875"/>
            <a:ext cx="17068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800" b="1" dirty="0" smtClean="0">
                <a:solidFill>
                  <a:schemeClr val="tx1">
                    <a:lumMod val="95000"/>
                  </a:schemeClr>
                </a:solidFill>
              </a:rPr>
              <a:t>Have a look of our website pages…..</a:t>
            </a:r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0" y="4866365"/>
            <a:ext cx="6276299" cy="23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Home page</a:t>
            </a:r>
            <a:endParaRPr lang="en-IN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4" r="1025" b="4658"/>
          <a:stretch/>
        </p:blipFill>
        <p:spPr>
          <a:xfrm>
            <a:off x="2279650" y="2968046"/>
            <a:ext cx="15697200" cy="74110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08850" y="10379076"/>
            <a:ext cx="6032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carousal and header part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398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Home page</a:t>
            </a:r>
            <a:endParaRPr lang="en-IN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r="1025" b="6251"/>
          <a:stretch/>
        </p:blipFill>
        <p:spPr>
          <a:xfrm>
            <a:off x="2203450" y="2968046"/>
            <a:ext cx="15621000" cy="748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55695" y="10579294"/>
            <a:ext cx="6032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carousal and header part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1281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8730" y="1860049"/>
            <a:ext cx="4438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Home page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6" r="1610" b="6830"/>
          <a:stretch/>
        </p:blipFill>
        <p:spPr>
          <a:xfrm>
            <a:off x="2127250" y="2968045"/>
            <a:ext cx="15676104" cy="7558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08850" y="10516102"/>
            <a:ext cx="6494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body middle shopping part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318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>
            <a:alpha val="99000"/>
          </a:schemeClr>
        </a:solidFill>
        <a:ln w="76200">
          <a:solidFill>
            <a:srgbClr val="5E6DB3"/>
          </a:solidFill>
        </a:ln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318</Words>
  <Application>Microsoft Office PowerPoint</Application>
  <PresentationFormat>Custom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ＭＳ Ｐゴシック</vt:lpstr>
      <vt:lpstr>Arial</vt:lpstr>
      <vt:lpstr>Playfair Display</vt:lpstr>
      <vt:lpstr>Helvetica-Bold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 PPT</dc:title>
  <dc:creator>Srobona Das</dc:creator>
  <cp:lastModifiedBy>acer</cp:lastModifiedBy>
  <cp:revision>135</cp:revision>
  <dcterms:created xsi:type="dcterms:W3CDTF">2019-11-25T06:56:12Z</dcterms:created>
  <dcterms:modified xsi:type="dcterms:W3CDTF">2021-06-05T15:12:47Z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